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61437B-24AF-0220-42E9-E82E4A5CD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53FDF-BB69-87B8-3976-A75DBCF99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3750A-EDE8-71B3-6EC6-285F39A64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FF68B-FCD0-4EBB-B785-8EFE2C46AE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83510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C2327-9772-1B5D-5817-D1BD72A31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45702-2F55-F6CC-3867-BE3D269EF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FE329A-DE49-D21C-1FC5-7BE197DE7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E45E0-E3EC-4E7A-A0A8-C959F22F57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732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109BC-34BA-4401-9385-C19531AA8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97A73-9AA3-5896-BBB5-7C71086D3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D9651-D59D-C298-A042-7E9E76C74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A22A7-152E-406C-AB3D-768B2EC96C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5389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067FF5-7193-60AA-B6F7-D274DCDC4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AB64CB-120E-52ED-C15A-6CCDB669B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A1F0C2-1D14-0DAF-696C-22092E693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F6AC4-02C5-4006-B4A6-042C837285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785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BB5D7-E0C1-2621-6082-7E058C325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40889-A204-C035-A663-766EFB52F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2503B1-4AB1-F48D-71A3-5A7D5B632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2D71F-49CF-46E8-88C7-CF1D1C0FF0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6922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2445FE2-1F12-9CB6-A52F-56608A32E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BEE536E-AFC5-2452-E4E9-F8DD90330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591195B-C931-A867-1364-C5B97ABF4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72C89-6322-4E2A-BC7B-D76F07CDDD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8952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9DA52C0-10E0-0381-5CAC-584681679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7518185-019E-4206-DCB5-8524D6FCD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41D47B7-8599-43BB-06FD-CE543E540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0B6CB-F2E8-48B2-BE3C-37CFA587F5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663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10AE6A7-E4B8-2667-EDAD-C3F0E32101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0024A77-1915-5F13-9649-A12D131A2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302B808-948D-599B-2D9D-D52093D47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66EEA-45F6-4263-8F36-E690D1835A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6095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857213A-D87D-5424-1A29-E1C405035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C7250E2-8AD7-5B18-4869-1AB22D9FF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4943B2-8E4A-E890-FF90-A3CF919FC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D913F-5BFE-4846-B7AE-795E8557FA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2581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263DA6B-4E86-55EA-7A88-0DB81891B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2CC8957-E225-9AFC-32DC-6F1830D4A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A922ADE-A3B7-B913-3790-52407094B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DF6BC-1069-4372-9949-91182DC99A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7977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9A69491-A81E-0121-07E5-6BF668B35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8D49EB-A76F-4D73-7F3D-925528C3A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8ED4C7F-112E-C709-41F0-A8B2D1FD7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FB9CD-8C17-446B-92F4-B1F7A2CF37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507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3C4046-0313-ABF1-6B4F-C4048203B6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7452C2D-C60A-7FCB-5AE1-2A67C49B4A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4FAEB-984B-2C92-B633-4BDF29F7F7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E6F86E-A703-BCEA-691D-99C0D5E052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7F94B-49BB-7542-C517-DEC2B61818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23CCD22-BCC1-4DE5-8DEC-F405DE875B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75DA1B73-BBFB-AF28-9121-FC180117E4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 sz="4000"/>
              <a:t>The Lord bless thee, and keep thee:</a:t>
            </a:r>
          </a:p>
          <a:p>
            <a:r>
              <a:rPr lang="en-US" altLang="en-US" sz="4000"/>
              <a:t>The Lord make his face shine upon thee,</a:t>
            </a:r>
          </a:p>
          <a:p>
            <a:r>
              <a:rPr lang="en-US" altLang="en-US" sz="4000"/>
              <a:t>And be gracious unto thee:</a:t>
            </a:r>
          </a:p>
          <a:p>
            <a:r>
              <a:rPr lang="en-US" altLang="en-US" sz="4000"/>
              <a:t>The Lord lift up his countenance upon thee,</a:t>
            </a:r>
          </a:p>
          <a:p>
            <a:r>
              <a:rPr lang="en-US" altLang="en-US" sz="4000"/>
              <a:t>And give thee peace.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3AB5AF-AEFC-CCC0-711D-C5E85BE37A4C}"/>
              </a:ext>
            </a:extLst>
          </p:cNvPr>
          <p:cNvSpPr txBox="1"/>
          <p:nvPr/>
        </p:nvSpPr>
        <p:spPr>
          <a:xfrm>
            <a:off x="192088" y="6237288"/>
            <a:ext cx="6096000" cy="430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The Lord bless thee, and keep thee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53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3</cp:revision>
  <dcterms:created xsi:type="dcterms:W3CDTF">1999-11-26T03:01:06Z</dcterms:created>
  <dcterms:modified xsi:type="dcterms:W3CDTF">2023-06-14T06:46:50Z</dcterms:modified>
</cp:coreProperties>
</file>